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4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AD4-8021-41E9-B2F0-21BC710C2E1A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3C3A-51AE-47D7-9E79-FAC027A84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6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AD4-8021-41E9-B2F0-21BC710C2E1A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3C3A-51AE-47D7-9E79-FAC027A84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2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AD4-8021-41E9-B2F0-21BC710C2E1A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3C3A-51AE-47D7-9E79-FAC027A84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AD4-8021-41E9-B2F0-21BC710C2E1A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3C3A-51AE-47D7-9E79-FAC027A84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2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AD4-8021-41E9-B2F0-21BC710C2E1A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3C3A-51AE-47D7-9E79-FAC027A84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5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AD4-8021-41E9-B2F0-21BC710C2E1A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3C3A-51AE-47D7-9E79-FAC027A84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4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AD4-8021-41E9-B2F0-21BC710C2E1A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3C3A-51AE-47D7-9E79-FAC027A84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AD4-8021-41E9-B2F0-21BC710C2E1A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3C3A-51AE-47D7-9E79-FAC027A84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00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AD4-8021-41E9-B2F0-21BC710C2E1A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3C3A-51AE-47D7-9E79-FAC027A84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6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AD4-8021-41E9-B2F0-21BC710C2E1A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3C3A-51AE-47D7-9E79-FAC027A84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7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AD4-8021-41E9-B2F0-21BC710C2E1A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3C3A-51AE-47D7-9E79-FAC027A84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1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54AD4-8021-41E9-B2F0-21BC710C2E1A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E3C3A-51AE-47D7-9E79-FAC027A84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8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14: </a:t>
            </a:r>
            <a:r>
              <a:rPr lang="en-US"/>
              <a:t>Raster Algorithms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Figures from</a:t>
            </a:r>
          </a:p>
          <a:p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Graphics through OpenGL – from Theory to Experiments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Edition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Sumanta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Guha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40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7300"/>
            <a:ext cx="121920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437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2338"/>
            <a:ext cx="12192000" cy="501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906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25" y="0"/>
            <a:ext cx="56181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999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1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5" y="0"/>
            <a:ext cx="111061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293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1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800" y="0"/>
            <a:ext cx="4470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109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563" y="0"/>
            <a:ext cx="39512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119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1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213" y="0"/>
            <a:ext cx="26939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045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1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638"/>
            <a:ext cx="12192000" cy="656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157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1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2038"/>
            <a:ext cx="12192000" cy="473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301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1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263" y="0"/>
            <a:ext cx="67214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619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9950"/>
            <a:ext cx="121920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028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1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388" y="0"/>
            <a:ext cx="44656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473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2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400" y="0"/>
            <a:ext cx="4775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917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2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12192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02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2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275" y="0"/>
            <a:ext cx="57594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3549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2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238" y="0"/>
            <a:ext cx="71215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600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2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238" y="0"/>
            <a:ext cx="76279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012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2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925" y="0"/>
            <a:ext cx="22145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756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2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4250"/>
            <a:ext cx="12192000" cy="488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2831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2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463" y="0"/>
            <a:ext cx="63134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075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0613"/>
            <a:ext cx="12192000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5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263" y="0"/>
            <a:ext cx="6465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036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700" y="0"/>
            <a:ext cx="55610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606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7163"/>
            <a:ext cx="12192000" cy="400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938" y="0"/>
            <a:ext cx="32845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003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12192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75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50"/>
            <a:ext cx="12192000" cy="527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950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</Words>
  <Application>Microsoft Office PowerPoint</Application>
  <PresentationFormat>Widescreen</PresentationFormat>
  <Paragraphs>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Office Theme</vt:lpstr>
      <vt:lpstr>Chapter 14: Raster Algorithms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Windows User</dc:creator>
  <cp:lastModifiedBy>Windows User</cp:lastModifiedBy>
  <cp:revision>3</cp:revision>
  <dcterms:created xsi:type="dcterms:W3CDTF">2018-06-21T11:58:08Z</dcterms:created>
  <dcterms:modified xsi:type="dcterms:W3CDTF">2018-06-21T13:18:35Z</dcterms:modified>
</cp:coreProperties>
</file>