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0" r:id="rId5"/>
    <p:sldId id="259" r:id="rId6"/>
    <p:sldId id="278" r:id="rId7"/>
    <p:sldId id="279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48094" autoAdjust="0"/>
  </p:normalViewPr>
  <p:slideViewPr>
    <p:cSldViewPr>
      <p:cViewPr varScale="1">
        <p:scale>
          <a:sx n="85" d="100"/>
          <a:sy n="85" d="100"/>
        </p:scale>
        <p:origin x="137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17/05/2022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17/05/2022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17/05/2022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17/05/2022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17/05/2022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17/05/2022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17/05/2022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17/05/2022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17/05/2022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17/05/2022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17/05/2022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17/05/2022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Biblioteca </a:t>
            </a:r>
            <a:r>
              <a:rPr lang="pt-BR" i="1" dirty="0"/>
              <a:t>Console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Prof. Ricardo Luís Lachi</a:t>
            </a:r>
          </a:p>
        </p:txBody>
      </p:sp>
    </p:spTree>
    <p:extLst>
      <p:ext uri="{BB962C8B-B14F-4D97-AF65-F5344CB8AC3E}">
        <p14:creationId xmlns:p14="http://schemas.microsoft.com/office/powerpoint/2010/main" val="2679518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Biblioteca </a:t>
            </a:r>
            <a:r>
              <a:rPr lang="pt-BR" i="1" dirty="0"/>
              <a:t>Console</a:t>
            </a:r>
            <a:r>
              <a:rPr lang="pt-BR" dirty="0"/>
              <a:t>: </a:t>
            </a:r>
            <a:r>
              <a:rPr lang="pt-BR" sz="4000" dirty="0">
                <a:solidFill>
                  <a:schemeClr val="accent6">
                    <a:lumMod val="75000"/>
                  </a:schemeClr>
                </a:solidFill>
              </a:rPr>
              <a:t>local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Pasta “</a:t>
            </a:r>
            <a:r>
              <a:rPr lang="en-US" dirty="0" err="1"/>
              <a:t>Arquivos</a:t>
            </a:r>
            <a:r>
              <a:rPr lang="en-US" dirty="0"/>
              <a:t> </a:t>
            </a:r>
            <a:r>
              <a:rPr lang="en-US" dirty="0" err="1"/>
              <a:t>úteis</a:t>
            </a:r>
            <a:r>
              <a:rPr lang="en-US" dirty="0"/>
              <a:t>”</a:t>
            </a:r>
          </a:p>
          <a:p>
            <a:pPr lvl="1" algn="just"/>
            <a:r>
              <a:rPr lang="en-US" dirty="0"/>
              <a:t>Pasta “</a:t>
            </a:r>
            <a:r>
              <a:rPr lang="en-US" dirty="0" err="1"/>
              <a:t>Biblioteca</a:t>
            </a:r>
            <a:r>
              <a:rPr lang="en-US" dirty="0"/>
              <a:t> console”</a:t>
            </a:r>
          </a:p>
          <a:p>
            <a:pPr lvl="1" algn="just"/>
            <a:endParaRPr lang="en-US" dirty="0"/>
          </a:p>
          <a:p>
            <a:pPr algn="just"/>
            <a:r>
              <a:rPr lang="en-US" dirty="0" err="1"/>
              <a:t>Arquivos</a:t>
            </a:r>
            <a:r>
              <a:rPr lang="en-US" dirty="0"/>
              <a:t> </a:t>
            </a:r>
            <a:r>
              <a:rPr lang="en-US" dirty="0" err="1"/>
              <a:t>disponíveis</a:t>
            </a:r>
            <a:r>
              <a:rPr lang="en-US" dirty="0"/>
              <a:t>:</a:t>
            </a:r>
          </a:p>
          <a:p>
            <a:pPr lvl="1" algn="just"/>
            <a:r>
              <a:rPr lang="en-US" dirty="0"/>
              <a:t>“Readme.txt</a:t>
            </a:r>
          </a:p>
          <a:p>
            <a:pPr lvl="1" algn="just"/>
            <a:r>
              <a:rPr lang="en-US" dirty="0"/>
              <a:t>“</a:t>
            </a:r>
            <a:r>
              <a:rPr lang="en-US" dirty="0" err="1"/>
              <a:t>console_vX.X.h</a:t>
            </a:r>
            <a:r>
              <a:rPr lang="en-US" dirty="0"/>
              <a:t>”</a:t>
            </a:r>
          </a:p>
          <a:p>
            <a:pPr lvl="1" algn="just"/>
            <a:r>
              <a:rPr lang="en-US" dirty="0"/>
              <a:t>“</a:t>
            </a:r>
            <a:r>
              <a:rPr lang="en-US" dirty="0" err="1"/>
              <a:t>console_vX.X.c</a:t>
            </a:r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6331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Biblioteca </a:t>
            </a:r>
            <a:r>
              <a:rPr lang="pt-BR" i="1" dirty="0"/>
              <a:t>Console</a:t>
            </a:r>
            <a:r>
              <a:rPr lang="pt-BR" dirty="0"/>
              <a:t>: </a:t>
            </a:r>
            <a:r>
              <a:rPr lang="pt-BR" sz="4000" dirty="0">
                <a:solidFill>
                  <a:schemeClr val="accent6">
                    <a:lumMod val="75000"/>
                  </a:schemeClr>
                </a:solidFill>
              </a:rPr>
              <a:t>Readme.txt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Deve ser o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primeiro</a:t>
            </a:r>
            <a:r>
              <a:rPr lang="pt-BR" dirty="0"/>
              <a:t> arquivo lido. </a:t>
            </a:r>
          </a:p>
          <a:p>
            <a:pPr lvl="1" algn="just"/>
            <a:r>
              <a:rPr lang="pt-BR" dirty="0"/>
              <a:t>Nele consta todo o histórico de evolução da biblioteca e as melhorias feitas.</a:t>
            </a:r>
          </a:p>
          <a:p>
            <a:pPr algn="just"/>
            <a:r>
              <a:rPr lang="pt-BR" dirty="0"/>
              <a:t>Nele devem identificar qual a versão mais atual existente da biblioteca, pois é ela que deve ser a utilizada!</a:t>
            </a:r>
            <a:endParaRPr lang="en-US" dirty="0"/>
          </a:p>
          <a:p>
            <a:pPr marL="0" indent="0" algn="ctr">
              <a:buNone/>
            </a:pPr>
            <a:r>
              <a:rPr lang="pt-BR" dirty="0">
                <a:solidFill>
                  <a:srgbClr val="FFFF00"/>
                </a:solidFill>
              </a:rPr>
              <a:t>Abram ele agora e digam qual a versão que devem utilizar da biblioteca console!</a:t>
            </a:r>
          </a:p>
        </p:txBody>
      </p:sp>
    </p:spTree>
    <p:extLst>
      <p:ext uri="{BB962C8B-B14F-4D97-AF65-F5344CB8AC3E}">
        <p14:creationId xmlns:p14="http://schemas.microsoft.com/office/powerpoint/2010/main" val="2414044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Biblioteca </a:t>
            </a:r>
            <a:r>
              <a:rPr lang="pt-BR" i="1" dirty="0"/>
              <a:t>Console</a:t>
            </a:r>
            <a:r>
              <a:rPr lang="pt-BR" dirty="0"/>
              <a:t>: </a:t>
            </a:r>
            <a:r>
              <a:rPr lang="pt-BR" sz="4000" dirty="0">
                <a:solidFill>
                  <a:schemeClr val="accent6">
                    <a:lumMod val="75000"/>
                  </a:schemeClr>
                </a:solidFill>
              </a:rPr>
              <a:t>Readme.txt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421088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en-US" sz="4500" dirty="0" err="1"/>
              <a:t>Vejam</a:t>
            </a:r>
            <a:r>
              <a:rPr lang="en-US" sz="4500" dirty="0"/>
              <a:t> a </a:t>
            </a:r>
            <a:r>
              <a:rPr lang="en-US" sz="4500" dirty="0" err="1"/>
              <a:t>observação</a:t>
            </a:r>
            <a:r>
              <a:rPr lang="en-US" sz="4500" dirty="0"/>
              <a:t> </a:t>
            </a:r>
            <a:r>
              <a:rPr lang="en-US" sz="4500" dirty="0" err="1"/>
              <a:t>existente</a:t>
            </a:r>
            <a:r>
              <a:rPr lang="en-US" sz="4500" dirty="0"/>
              <a:t> para </a:t>
            </a:r>
            <a:r>
              <a:rPr lang="en-US" sz="4500" dirty="0" err="1"/>
              <a:t>poder</a:t>
            </a:r>
            <a:r>
              <a:rPr lang="en-US" sz="4500" dirty="0"/>
              <a:t> </a:t>
            </a:r>
            <a:r>
              <a:rPr lang="en-US" sz="4500" dirty="0" err="1"/>
              <a:t>ser</a:t>
            </a:r>
            <a:r>
              <a:rPr lang="en-US" sz="4500" dirty="0"/>
              <a:t> </a:t>
            </a:r>
            <a:r>
              <a:rPr lang="en-US" sz="4500" dirty="0" err="1"/>
              <a:t>usada</a:t>
            </a:r>
            <a:r>
              <a:rPr lang="en-US" sz="4500" dirty="0"/>
              <a:t> a </a:t>
            </a:r>
            <a:r>
              <a:rPr lang="en-US" sz="4500" dirty="0" err="1"/>
              <a:t>biblioteca</a:t>
            </a:r>
            <a:r>
              <a:rPr lang="en-US" sz="4500" dirty="0"/>
              <a:t> console:</a:t>
            </a:r>
          </a:p>
          <a:p>
            <a:pPr lvl="1" algn="just"/>
            <a:r>
              <a:rPr lang="en-US" sz="4000" dirty="0" err="1"/>
              <a:t>Façam</a:t>
            </a:r>
            <a:r>
              <a:rPr lang="en-US" sz="4000" dirty="0"/>
              <a:t> </a:t>
            </a:r>
            <a:r>
              <a:rPr lang="en-US" sz="4000" dirty="0" err="1"/>
              <a:t>todas</a:t>
            </a:r>
            <a:r>
              <a:rPr lang="en-US" sz="4000" dirty="0"/>
              <a:t> as </a:t>
            </a:r>
            <a:r>
              <a:rPr lang="en-US" sz="4000" dirty="0" err="1"/>
              <a:t>alterações</a:t>
            </a:r>
            <a:r>
              <a:rPr lang="en-US" sz="4000" dirty="0"/>
              <a:t> </a:t>
            </a:r>
            <a:r>
              <a:rPr lang="en-US" sz="4000" dirty="0" err="1"/>
              <a:t>pedidas</a:t>
            </a:r>
            <a:r>
              <a:rPr lang="en-US" sz="4000" dirty="0"/>
              <a:t> agora!</a:t>
            </a:r>
          </a:p>
          <a:p>
            <a:pPr lvl="1" algn="just"/>
            <a:endParaRPr lang="en-US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pt-BR" sz="4000" dirty="0"/>
              <a:t>Caso não exista, deve adicionar a seguinte linha no arquivo "</a:t>
            </a:r>
            <a:r>
              <a:rPr lang="pt-BR" sz="4000" dirty="0" err="1"/>
              <a:t>wincon.h</a:t>
            </a:r>
            <a:r>
              <a:rPr lang="pt-BR" sz="4000" dirty="0"/>
              <a:t>":</a:t>
            </a:r>
          </a:p>
          <a:p>
            <a:pPr marL="457200" lvl="1" indent="0" algn="just">
              <a:buNone/>
            </a:pPr>
            <a:r>
              <a:rPr lang="pt-BR" sz="35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BOOL WINAPI </a:t>
            </a:r>
            <a:r>
              <a:rPr lang="pt-BR" sz="35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GetCurrentConsoleFont</a:t>
            </a:r>
            <a:r>
              <a:rPr lang="pt-BR" sz="35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(HANDLE, BOOL, PCONSOLE_FONT_INFO);</a:t>
            </a:r>
          </a:p>
          <a:p>
            <a:pPr marL="457200" lvl="1" indent="0" algn="just">
              <a:buNone/>
            </a:pPr>
            <a:endParaRPr lang="pt-BR" sz="4000" dirty="0">
              <a:solidFill>
                <a:srgbClr val="FFFF00"/>
              </a:solidFill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pt-BR" sz="4000" dirty="0"/>
              <a:t>ONDE DEVE SER ACRESCENTADA ESSA LINHA NO ARQUIVO "</a:t>
            </a:r>
            <a:r>
              <a:rPr lang="pt-BR" sz="4000" dirty="0" err="1"/>
              <a:t>wincon.h</a:t>
            </a:r>
            <a:r>
              <a:rPr lang="pt-BR" sz="4000" dirty="0"/>
              <a:t>": </a:t>
            </a:r>
          </a:p>
          <a:p>
            <a:pPr marL="457200" lvl="1" indent="0" algn="just">
              <a:buNone/>
            </a:pPr>
            <a:endParaRPr lang="pt-BR" sz="4000" dirty="0"/>
          </a:p>
          <a:p>
            <a:pPr marL="752475" lvl="1" indent="-304800" algn="just">
              <a:buFont typeface="+mj-lt"/>
              <a:buAutoNum type="arabicParenR"/>
            </a:pPr>
            <a:r>
              <a:rPr lang="pt-BR" sz="4000" dirty="0"/>
              <a:t>No arquivo "</a:t>
            </a:r>
            <a:r>
              <a:rPr lang="pt-BR" sz="4000" dirty="0" err="1"/>
              <a:t>wincon.h</a:t>
            </a:r>
            <a:r>
              <a:rPr lang="pt-BR" sz="4000" dirty="0"/>
              <a:t>" que está localizado dentro do diretório "include" da sua instalação do </a:t>
            </a:r>
            <a:r>
              <a:rPr lang="pt-BR" sz="4000" dirty="0" err="1"/>
              <a:t>gcc</a:t>
            </a:r>
            <a:r>
              <a:rPr lang="pt-BR" sz="4000" dirty="0"/>
              <a:t> for Windows;</a:t>
            </a:r>
          </a:p>
          <a:p>
            <a:pPr marL="447675" lvl="1" indent="0" algn="just">
              <a:buNone/>
            </a:pPr>
            <a:endParaRPr lang="pt-BR" sz="4000" dirty="0"/>
          </a:p>
          <a:p>
            <a:pPr marL="752475" lvl="1" indent="-304800" algn="just">
              <a:buFont typeface="+mj-lt"/>
              <a:buAutoNum type="arabicParenR"/>
            </a:pPr>
            <a:r>
              <a:rPr lang="pt-BR" sz="4000" dirty="0"/>
              <a:t> A linha indicada deve ser adicionada dentro do seguinte #</a:t>
            </a:r>
            <a:r>
              <a:rPr lang="pt-BR" sz="4000" dirty="0" err="1"/>
              <a:t>if</a:t>
            </a:r>
            <a:r>
              <a:rPr lang="pt-BR" sz="4000" dirty="0"/>
              <a:t> (caso não exista, crie ele)</a:t>
            </a:r>
          </a:p>
          <a:p>
            <a:pPr marL="457200" lvl="1" indent="352425" algn="just">
              <a:buNone/>
            </a:pPr>
            <a:r>
              <a:rPr lang="pt-BR" sz="35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pt-BR" sz="35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35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(_WIN32_WINNT &gt;= 0x0500)</a:t>
            </a:r>
          </a:p>
          <a:p>
            <a:pPr marL="457200" lvl="1" indent="0" algn="just">
              <a:buNone/>
            </a:pPr>
            <a:r>
              <a:rPr lang="pt-BR" sz="35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BOOL WINAPI </a:t>
            </a:r>
            <a:r>
              <a:rPr lang="pt-BR" sz="35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GetCurrentConsoleFont</a:t>
            </a:r>
            <a:r>
              <a:rPr lang="pt-BR" sz="35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(HANDLE, BOOL, PCONSOLE_FONT_INFO);</a:t>
            </a:r>
          </a:p>
          <a:p>
            <a:pPr marL="457200" lvl="1" indent="0" algn="just">
              <a:buNone/>
            </a:pPr>
            <a:r>
              <a:rPr lang="pt-BR" sz="4000" dirty="0">
                <a:solidFill>
                  <a:srgbClr val="FFC000"/>
                </a:solidFill>
              </a:rPr>
              <a:t>                /* mantenha tudo o que já existir anteriormente definido dentro do define */</a:t>
            </a:r>
          </a:p>
          <a:p>
            <a:pPr marL="457200" lvl="1" indent="0" algn="just">
              <a:buNone/>
            </a:pPr>
            <a:r>
              <a:rPr lang="pt-BR" sz="4000" dirty="0">
                <a:solidFill>
                  <a:srgbClr val="FFFF00"/>
                </a:solidFill>
              </a:rPr>
              <a:t>        #</a:t>
            </a:r>
            <a:r>
              <a:rPr lang="pt-BR" sz="4000" dirty="0" err="1">
                <a:solidFill>
                  <a:srgbClr val="FFFF00"/>
                </a:solidFill>
              </a:rPr>
              <a:t>endif</a:t>
            </a:r>
            <a:endParaRPr lang="pt-BR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766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/>
              <a:t>Biblioteca </a:t>
            </a:r>
            <a:r>
              <a:rPr lang="pt-BR" i="1" dirty="0"/>
              <a:t>Console</a:t>
            </a:r>
            <a:r>
              <a:rPr lang="pt-BR" dirty="0"/>
              <a:t>: </a:t>
            </a:r>
            <a:r>
              <a:rPr lang="pt-BR" sz="4000" dirty="0" err="1">
                <a:solidFill>
                  <a:schemeClr val="accent6">
                    <a:lumMod val="75000"/>
                  </a:schemeClr>
                </a:solidFill>
              </a:rPr>
              <a:t>console_vX.X.h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O “</a:t>
            </a:r>
            <a:r>
              <a:rPr lang="pt-BR" dirty="0" err="1"/>
              <a:t>X.X”representa</a:t>
            </a:r>
            <a:r>
              <a:rPr lang="pt-BR" dirty="0"/>
              <a:t> a versão do arquivo cabeçalho utilizado.</a:t>
            </a:r>
          </a:p>
          <a:p>
            <a:pPr lvl="1" algn="just"/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exemplo</a:t>
            </a:r>
            <a:r>
              <a:rPr lang="en-US" dirty="0"/>
              <a:t>: </a:t>
            </a:r>
            <a:r>
              <a:rPr lang="en-US" dirty="0">
                <a:solidFill>
                  <a:srgbClr val="FFFF00"/>
                </a:solidFill>
              </a:rPr>
              <a:t>console_v1.1.h</a:t>
            </a:r>
          </a:p>
          <a:p>
            <a:pPr algn="just"/>
            <a:endParaRPr lang="en-US" sz="3600" dirty="0"/>
          </a:p>
          <a:p>
            <a:pPr algn="just"/>
            <a:r>
              <a:rPr lang="pt-BR" sz="3600" dirty="0"/>
              <a:t>Como é um arquivo cabeçalho, ele contém os protótipos de todas as funções disponibilizadas para uso.</a:t>
            </a:r>
          </a:p>
        </p:txBody>
      </p:sp>
    </p:spTree>
    <p:extLst>
      <p:ext uri="{BB962C8B-B14F-4D97-AF65-F5344CB8AC3E}">
        <p14:creationId xmlns:p14="http://schemas.microsoft.com/office/powerpoint/2010/main" val="4105590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9600" y="1628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err="1"/>
              <a:t>Exemplo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sz="22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gcc</a:t>
            </a:r>
            <a:r>
              <a:rPr lang="en-US" sz="2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–o prog.exe   </a:t>
            </a:r>
            <a:r>
              <a:rPr lang="en-US" sz="22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prog.c</a:t>
            </a:r>
            <a:r>
              <a:rPr lang="en-US" sz="2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2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console_vX.X.c</a:t>
            </a:r>
            <a:r>
              <a:rPr lang="en-US" sz="2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–Wall   –</a:t>
            </a:r>
            <a:r>
              <a:rPr lang="pt-BR" sz="22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pedantic</a:t>
            </a:r>
            <a:r>
              <a:rPr lang="pt-BR" sz="2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2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Wextra</a:t>
            </a:r>
            <a:r>
              <a:rPr lang="en-US" sz="22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–</a:t>
            </a:r>
            <a:r>
              <a:rPr lang="en-US" sz="22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Werror</a:t>
            </a:r>
            <a:endParaRPr lang="pt-BR" sz="2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Observações:</a:t>
            </a:r>
          </a:p>
          <a:p>
            <a:pPr marL="857250" lvl="1" indent="-457200" algn="just">
              <a:buFont typeface="+mj-lt"/>
              <a:buAutoNum type="alphaLcParenR"/>
            </a:pPr>
            <a:r>
              <a:rPr lang="pt-BR" sz="20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console_vX.X.c</a:t>
            </a:r>
            <a:r>
              <a:rPr lang="pt-BR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compila junto as implementações das </a:t>
            </a:r>
            <a:b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funções definidas em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console_vX.X.h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57250" lvl="1" indent="-457200" algn="just">
              <a:buFont typeface="+mj-lt"/>
              <a:buAutoNum type="alphaLcParenR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 algn="just">
              <a:buFont typeface="+mj-lt"/>
              <a:buAutoNum type="alphaLcParenR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Não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esquercer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que deve colocar uma linha </a:t>
            </a:r>
            <a:b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“</a:t>
            </a:r>
            <a:r>
              <a:rPr lang="pt-BR" sz="20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console_vX.X.h</a:t>
            </a:r>
            <a:r>
              <a:rPr lang="pt-BR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no arquivo contendo  o código-fonte que faz chamadas as funções da biblioteca gráfica.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/>
              <a:t>Biblioteca </a:t>
            </a:r>
            <a:r>
              <a:rPr lang="pt-BR" i="1" dirty="0"/>
              <a:t>Console</a:t>
            </a:r>
            <a:r>
              <a:rPr lang="pt-BR" dirty="0"/>
              <a:t>: </a:t>
            </a:r>
            <a:r>
              <a:rPr lang="pt-BR" sz="4000" dirty="0">
                <a:solidFill>
                  <a:schemeClr val="accent6">
                    <a:lumMod val="75000"/>
                  </a:schemeClr>
                </a:solidFill>
              </a:rPr>
              <a:t>como compilar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415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9600" y="1628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Ver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códigos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exemplo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fazer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exercícios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/>
              <a:t>Biblioteca Console: </a:t>
            </a:r>
            <a:r>
              <a:rPr lang="pt-BR" sz="4000" dirty="0">
                <a:solidFill>
                  <a:schemeClr val="accent6">
                    <a:lumMod val="75000"/>
                  </a:schemeClr>
                </a:solidFill>
              </a:rPr>
              <a:t>códigos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8430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t" anchorCtr="0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2082</TotalTime>
  <Words>417</Words>
  <Application>Microsoft Office PowerPoint</Application>
  <PresentationFormat>Apresentação na tela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Tema do Office</vt:lpstr>
      <vt:lpstr>Biblioteca Console</vt:lpstr>
      <vt:lpstr>Biblioteca Console: local</vt:lpstr>
      <vt:lpstr>Biblioteca Console: Readme.txt</vt:lpstr>
      <vt:lpstr>Biblioteca Console: Readme.txt</vt:lpstr>
      <vt:lpstr>Biblioteca Console: console_vX.X.h</vt:lpstr>
      <vt:lpstr>Biblioteca Console: como compilar</vt:lpstr>
      <vt:lpstr>Biblioteca Console: códigos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Recursão</dc:title>
  <dc:creator>Ricardo Luís Lachi</dc:creator>
  <cp:lastModifiedBy>Ricardo Luís Lachi</cp:lastModifiedBy>
  <cp:revision>208</cp:revision>
  <dcterms:created xsi:type="dcterms:W3CDTF">2012-04-23T12:26:20Z</dcterms:created>
  <dcterms:modified xsi:type="dcterms:W3CDTF">2022-05-17T23:05:59Z</dcterms:modified>
</cp:coreProperties>
</file>