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521C3-8A60-3702-72FE-C85BB86EC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D4CAFC-8191-2314-BA4B-6FF102CEF7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7D9928-2613-88DC-343F-44D3BFDEE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FC1BC9-43D1-3A1B-47E1-9B57F2F9F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BCFE6A-EF9F-9411-63C7-E961F3F07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A936CE-4ECD-7D43-F763-BE5E8348B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C9E5E9B-9E7B-787A-4F86-EC1091F8D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61596D-6822-E886-1B8B-EA4A69A30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07AF77-50F3-41DD-C2FA-AFE399A7F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78691A-D002-E50E-1365-C423A87E3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81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E849FA-01F7-746F-DD4F-A584DB886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E151564-5205-0F38-7052-1BDB49189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E057C8-F12E-149F-137F-D1451C40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23D164-CCD7-5E8E-66E2-4AA14007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48404E-9BE4-AE46-E2C7-6347577BB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52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F65A1-B986-0649-F220-F0114CF7D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8FEA2E-2E65-0959-2214-EA9063115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E60113-6686-5945-2C45-E5B1BB3C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930990-867A-751F-8414-842DBC10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5C72AD-95AD-4B16-8FFC-262BFFF10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3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0C9E2-01B0-9AA3-F2F1-92C5D21F4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69D405-3FE9-5586-223D-4D45EDB04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5EF4C8-98BF-8769-16B3-7FA581F5B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A5951C-38D9-ABED-11A2-749BC8E83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D5683A-09F5-1925-F3EC-FC3C2DC67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463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299A2-5353-46F6-1E9B-2EFA13CB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256D96-14E8-4CE0-9115-1D84B2597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0B4A716-9067-27EE-D4C5-A3E229F95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6E9B5A3-A21D-CB93-4704-382A861EA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FC09A2-2B4F-3F01-50CC-9A134559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D64B27-3EA9-F0EC-CB4F-BA7CC9F6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10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104BB-1104-F58A-ADE4-8633F087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489315-0519-5CB4-3E0D-2D811ECF1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71D083-545C-002B-967D-8A01E2C2D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DF0B3D9-B450-E0C6-7376-CC427007A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467304-9BAC-A67C-3B44-4E5398EBE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28DC1FA-B739-A3CD-E76A-2EB1AEFEC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A49432C-361A-4BF1-F276-33C5A6747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9AA52E8-0C83-98DE-2B58-828BA401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57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884AA-7D66-18EB-DA9A-38A8FC55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111983-A8F0-2A80-9B33-955F27E5F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1204D58-3FF2-9289-6FF4-DD27071E2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18EDEDD-921B-CC8C-DD1A-8A584FE7D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541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39827AD-08EB-29DC-A2B5-150AE8A3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A8C8C32-5222-59F9-1833-1BE80B761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D7E450-F87E-554F-78F1-3B06FF8A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32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E0D32-29F4-2B48-4A22-191D6694B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CC94C1-7AB0-D1CF-2484-55BC14345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57846F8-3DA0-F01E-8EFB-1671C030B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4FAC7A-D8E7-B38A-12EE-94416811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BCD89E-BF94-4B15-35B5-2854948A6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0CC5668-C98A-08F9-A8AA-41248DB6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58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7662B-ABA6-226E-A766-8B3F73C5F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133F382-B1D1-5337-C687-B742C3F20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F8674C-C7D0-2424-1081-223991D54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3A210A-2521-D7F6-C133-EED3440F9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0E0DA96-84E3-1C71-097A-71F67CDA4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36701D-F4A2-0F55-17EF-10DE6624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02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120A71D-A9BA-D000-274F-B6FFE7B0B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5DFA1-6302-F9FF-DDDC-417D00CAE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30B221-E6B7-8712-D89F-F356959CD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66A66-2063-431D-8D81-68ABD46F3FE2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3ADFC0-E276-9259-2DF5-3A0BA0DD64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BFF95E-C789-2CB5-F969-B045D3D224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D5E12-6A48-4131-A4AA-D5520FD75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10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C915216B-D0E5-B6C7-FC60-39C2DE50E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361" y="1199839"/>
            <a:ext cx="9869277" cy="445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86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C2485AF-8541-D068-E2AF-E21A462AD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152" y="1261760"/>
            <a:ext cx="8211696" cy="433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73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9C9AA91-17EC-4F8E-7D9A-AACE7289B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046" y="1414181"/>
            <a:ext cx="9373908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2926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LUÍS LACHI</dc:creator>
  <cp:lastModifiedBy>RICARDO LUÍS LACHI</cp:lastModifiedBy>
  <cp:revision>2</cp:revision>
  <dcterms:created xsi:type="dcterms:W3CDTF">2025-08-25T14:13:55Z</dcterms:created>
  <dcterms:modified xsi:type="dcterms:W3CDTF">2025-08-25T14:36:26Z</dcterms:modified>
</cp:coreProperties>
</file>